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2135" y="3159760"/>
            <a:ext cx="5967730" cy="538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5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591" y="3157246"/>
            <a:ext cx="1209219" cy="4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3271527"/>
            <a:ext cx="1342518" cy="41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89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30327" y="4116531"/>
            <a:ext cx="923576" cy="48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2166" y="4183355"/>
            <a:ext cx="704584" cy="31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1234" y="4068799"/>
            <a:ext cx="1932846" cy="53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3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4206" y="2338554"/>
            <a:ext cx="933098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7959" y="2338554"/>
            <a:ext cx="571284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8740" y="5910846"/>
            <a:ext cx="1018790" cy="4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5743" y="5910846"/>
            <a:ext cx="1018790" cy="4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63224" y="5910846"/>
            <a:ext cx="1475818" cy="53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01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8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72605" y="1224280"/>
            <a:ext cx="284670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707" y="2206271"/>
            <a:ext cx="1256826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8186" y="4027764"/>
            <a:ext cx="2380352" cy="52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28916" y="4933743"/>
            <a:ext cx="1218740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650865"/>
            <a:ext cx="153289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71939" y="5839721"/>
            <a:ext cx="999748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10" grpId="0" bldLvl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9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69219" y="2223764"/>
            <a:ext cx="1932846" cy="53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2115" y="3128312"/>
            <a:ext cx="3370579" cy="53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8261" y="4147120"/>
            <a:ext cx="1599596" cy="31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2695" y="4946931"/>
            <a:ext cx="142821" cy="7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82216" y="4946931"/>
            <a:ext cx="1980453" cy="42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54005" y="5851480"/>
            <a:ext cx="2475566" cy="42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0327" y="3196207"/>
            <a:ext cx="1437732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2997" y="4911170"/>
            <a:ext cx="1675768" cy="4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1395496"/>
            <a:ext cx="2342267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2292" y="3158096"/>
            <a:ext cx="1694811" cy="4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8690" y="4939752"/>
            <a:ext cx="1818589" cy="5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73249" y="3139041"/>
            <a:ext cx="2418438" cy="53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8513" y="4920697"/>
            <a:ext cx="3456271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04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44282" y="1300203"/>
            <a:ext cx="1799546" cy="4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3071940"/>
            <a:ext cx="1847153" cy="4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6599" y="5739072"/>
            <a:ext cx="2475565" cy="4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3450" y="5141060"/>
            <a:ext cx="1694811" cy="4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3400" y="1300200"/>
            <a:ext cx="1809068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2435" y="2946400"/>
            <a:ext cx="98361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105" y="4081506"/>
            <a:ext cx="1571032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02317" y="4967333"/>
            <a:ext cx="246604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1593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1561" y="1486601"/>
            <a:ext cx="1599597" cy="3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8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6700" y="4134220"/>
            <a:ext cx="923576" cy="38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395" y="4086511"/>
            <a:ext cx="1523424" cy="42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2024-12-23T12:47:49Z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